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4" r:id="rId7"/>
    <p:sldId id="265" r:id="rId8"/>
    <p:sldId id="270" r:id="rId9"/>
    <p:sldId id="268" r:id="rId10"/>
    <p:sldId id="271" r:id="rId11"/>
    <p:sldId id="269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77" autoAdjust="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hyperlink" Target="http://www.rulergame.net/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rulergame.net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6D0FB-739A-4646-A254-AAC61AB1F4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DA606F7-E896-4EA3-BEEF-29924949F3CF}">
      <dgm:prSet/>
      <dgm:spPr/>
      <dgm:t>
        <a:bodyPr/>
        <a:lstStyle/>
        <a:p>
          <a:pPr>
            <a:defRPr cap="all"/>
          </a:pPr>
          <a:r>
            <a:rPr lang="en-US" dirty="0"/>
            <a:t>Print the “worksheet-Measuring.pdf” to practice measuring a few lines</a:t>
          </a:r>
        </a:p>
      </dgm:t>
    </dgm:pt>
    <dgm:pt modelId="{6632B6B0-31C5-4BFC-8268-EB6F74DDF544}" type="parTrans" cxnId="{005751AE-DA0F-435D-A84B-C33480254BEF}">
      <dgm:prSet/>
      <dgm:spPr/>
      <dgm:t>
        <a:bodyPr/>
        <a:lstStyle/>
        <a:p>
          <a:endParaRPr lang="en-US"/>
        </a:p>
      </dgm:t>
    </dgm:pt>
    <dgm:pt modelId="{3CD8C2E2-E41C-49F5-BE0A-CE2CE0A906A4}" type="sibTrans" cxnId="{005751AE-DA0F-435D-A84B-C33480254BEF}">
      <dgm:prSet/>
      <dgm:spPr/>
      <dgm:t>
        <a:bodyPr/>
        <a:lstStyle/>
        <a:p>
          <a:endParaRPr lang="en-US"/>
        </a:p>
      </dgm:t>
    </dgm:pt>
    <dgm:pt modelId="{1E8F3FC2-455E-4000-BAFD-AD66EF368B22}">
      <dgm:prSet/>
      <dgm:spPr/>
      <dgm:t>
        <a:bodyPr/>
        <a:lstStyle/>
        <a:p>
          <a:pPr>
            <a:defRPr cap="all"/>
          </a:pPr>
          <a:r>
            <a:rPr lang="en-US"/>
            <a:t>Practice measuring objects around the classroom</a:t>
          </a:r>
        </a:p>
      </dgm:t>
    </dgm:pt>
    <dgm:pt modelId="{643651A2-272B-4C7D-8D19-895EE8FDB3A0}" type="parTrans" cxnId="{8F382C5D-CEEB-4606-9FAC-D6F8C9561384}">
      <dgm:prSet/>
      <dgm:spPr/>
      <dgm:t>
        <a:bodyPr/>
        <a:lstStyle/>
        <a:p>
          <a:endParaRPr lang="en-US"/>
        </a:p>
      </dgm:t>
    </dgm:pt>
    <dgm:pt modelId="{25E19D5C-1E8B-44F7-BAF9-E4A8533C53FD}" type="sibTrans" cxnId="{8F382C5D-CEEB-4606-9FAC-D6F8C9561384}">
      <dgm:prSet/>
      <dgm:spPr/>
      <dgm:t>
        <a:bodyPr/>
        <a:lstStyle/>
        <a:p>
          <a:endParaRPr lang="en-US"/>
        </a:p>
      </dgm:t>
    </dgm:pt>
    <dgm:pt modelId="{CE921C5C-C044-4842-A5B7-1E9435BBC63E}">
      <dgm:prSet/>
      <dgm:spPr/>
      <dgm:t>
        <a:bodyPr/>
        <a:lstStyle/>
        <a:p>
          <a:pPr>
            <a:defRPr cap="all"/>
          </a:pPr>
          <a:r>
            <a:rPr lang="en-US" dirty="0"/>
            <a:t>Then visit </a:t>
          </a:r>
          <a:r>
            <a:rPr lang="en-US" dirty="0">
              <a:hlinkClick xmlns:r="http://schemas.openxmlformats.org/officeDocument/2006/relationships" r:id="rId1"/>
            </a:rPr>
            <a:t>rulergame.net</a:t>
          </a:r>
          <a:r>
            <a:rPr lang="en-US" dirty="0"/>
            <a:t> to play!</a:t>
          </a:r>
        </a:p>
      </dgm:t>
    </dgm:pt>
    <dgm:pt modelId="{9184BDD7-5ADF-418C-8C0D-323F69B809D1}" type="parTrans" cxnId="{11F95CB2-B800-4CF9-8E07-2AF1CE334597}">
      <dgm:prSet/>
      <dgm:spPr/>
      <dgm:t>
        <a:bodyPr/>
        <a:lstStyle/>
        <a:p>
          <a:endParaRPr lang="en-US"/>
        </a:p>
      </dgm:t>
    </dgm:pt>
    <dgm:pt modelId="{4D7F39A6-D395-4DB0-B825-045AF8B141C3}" type="sibTrans" cxnId="{11F95CB2-B800-4CF9-8E07-2AF1CE334597}">
      <dgm:prSet/>
      <dgm:spPr/>
      <dgm:t>
        <a:bodyPr/>
        <a:lstStyle/>
        <a:p>
          <a:endParaRPr lang="en-US"/>
        </a:p>
      </dgm:t>
    </dgm:pt>
    <dgm:pt modelId="{7395F4C5-C3EE-46AC-8287-786DCF552CEF}" type="pres">
      <dgm:prSet presAssocID="{0826D0FB-739A-4646-A254-AAC61AB1F47A}" presName="root" presStyleCnt="0">
        <dgm:presLayoutVars>
          <dgm:dir/>
          <dgm:resizeHandles val="exact"/>
        </dgm:presLayoutVars>
      </dgm:prSet>
      <dgm:spPr/>
    </dgm:pt>
    <dgm:pt modelId="{46D3EC22-7321-4D9D-89CD-32E54469822A}" type="pres">
      <dgm:prSet presAssocID="{9DA606F7-E896-4EA3-BEEF-29924949F3CF}" presName="compNode" presStyleCnt="0"/>
      <dgm:spPr/>
    </dgm:pt>
    <dgm:pt modelId="{0F1E7320-B77D-4C1C-8E8B-236EDEAAAAD9}" type="pres">
      <dgm:prSet presAssocID="{9DA606F7-E896-4EA3-BEEF-29924949F3CF}" presName="iconBgRect" presStyleLbl="bgShp" presStyleIdx="0" presStyleCnt="3"/>
      <dgm:spPr/>
    </dgm:pt>
    <dgm:pt modelId="{5DC68B56-5297-4485-ACA5-F4085F08D0A3}" type="pres">
      <dgm:prSet presAssocID="{9DA606F7-E896-4EA3-BEEF-29924949F3CF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5D07757-2A3A-42DD-9F9E-AD4C119DE453}" type="pres">
      <dgm:prSet presAssocID="{9DA606F7-E896-4EA3-BEEF-29924949F3CF}" presName="spaceRect" presStyleCnt="0"/>
      <dgm:spPr/>
    </dgm:pt>
    <dgm:pt modelId="{DA77FC84-DA14-4734-BBD3-772FB86EF024}" type="pres">
      <dgm:prSet presAssocID="{9DA606F7-E896-4EA3-BEEF-29924949F3CF}" presName="textRect" presStyleLbl="revTx" presStyleIdx="0" presStyleCnt="3">
        <dgm:presLayoutVars>
          <dgm:chMax val="1"/>
          <dgm:chPref val="1"/>
        </dgm:presLayoutVars>
      </dgm:prSet>
      <dgm:spPr/>
    </dgm:pt>
    <dgm:pt modelId="{4BDAFCAA-6152-43D3-A362-CE1AE755B509}" type="pres">
      <dgm:prSet presAssocID="{3CD8C2E2-E41C-49F5-BE0A-CE2CE0A906A4}" presName="sibTrans" presStyleCnt="0"/>
      <dgm:spPr/>
    </dgm:pt>
    <dgm:pt modelId="{61989EF1-BA74-466D-9099-0172408BB676}" type="pres">
      <dgm:prSet presAssocID="{1E8F3FC2-455E-4000-BAFD-AD66EF368B22}" presName="compNode" presStyleCnt="0"/>
      <dgm:spPr/>
    </dgm:pt>
    <dgm:pt modelId="{06CCFDD6-1E71-4481-9736-32885BDA284A}" type="pres">
      <dgm:prSet presAssocID="{1E8F3FC2-455E-4000-BAFD-AD66EF368B22}" presName="iconBgRect" presStyleLbl="bgShp" presStyleIdx="1" presStyleCnt="3"/>
      <dgm:spPr/>
    </dgm:pt>
    <dgm:pt modelId="{6015179C-6C2A-4E64-939E-94A03E063A1D}" type="pres">
      <dgm:prSet presAssocID="{1E8F3FC2-455E-4000-BAFD-AD66EF368B22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B6939CEC-708A-4B02-BE23-F667E3790B4B}" type="pres">
      <dgm:prSet presAssocID="{1E8F3FC2-455E-4000-BAFD-AD66EF368B22}" presName="spaceRect" presStyleCnt="0"/>
      <dgm:spPr/>
    </dgm:pt>
    <dgm:pt modelId="{73780610-1D98-4A1A-8967-F7C3B98B7326}" type="pres">
      <dgm:prSet presAssocID="{1E8F3FC2-455E-4000-BAFD-AD66EF368B22}" presName="textRect" presStyleLbl="revTx" presStyleIdx="1" presStyleCnt="3">
        <dgm:presLayoutVars>
          <dgm:chMax val="1"/>
          <dgm:chPref val="1"/>
        </dgm:presLayoutVars>
      </dgm:prSet>
      <dgm:spPr/>
    </dgm:pt>
    <dgm:pt modelId="{96757F33-0806-4BDA-B82D-B57A0BFFEA13}" type="pres">
      <dgm:prSet presAssocID="{25E19D5C-1E8B-44F7-BAF9-E4A8533C53FD}" presName="sibTrans" presStyleCnt="0"/>
      <dgm:spPr/>
    </dgm:pt>
    <dgm:pt modelId="{7BE98D70-8A9E-48AD-B214-22F057718453}" type="pres">
      <dgm:prSet presAssocID="{CE921C5C-C044-4842-A5B7-1E9435BBC63E}" presName="compNode" presStyleCnt="0"/>
      <dgm:spPr/>
    </dgm:pt>
    <dgm:pt modelId="{7A919266-C77B-46CB-B526-2CE4EFCC16C1}" type="pres">
      <dgm:prSet presAssocID="{CE921C5C-C044-4842-A5B7-1E9435BBC63E}" presName="iconBgRect" presStyleLbl="bgShp" presStyleIdx="2" presStyleCnt="3"/>
      <dgm:spPr/>
    </dgm:pt>
    <dgm:pt modelId="{E8FFBD68-22E5-4981-A5BD-42CA25095B96}" type="pres">
      <dgm:prSet presAssocID="{CE921C5C-C044-4842-A5B7-1E9435BBC63E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F9F906B4-0E78-448E-AA4E-E558AF333AA1}" type="pres">
      <dgm:prSet presAssocID="{CE921C5C-C044-4842-A5B7-1E9435BBC63E}" presName="spaceRect" presStyleCnt="0"/>
      <dgm:spPr/>
    </dgm:pt>
    <dgm:pt modelId="{9149F657-8551-4063-B62F-9A2E0EC9984E}" type="pres">
      <dgm:prSet presAssocID="{CE921C5C-C044-4842-A5B7-1E9435BBC63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F382C5D-CEEB-4606-9FAC-D6F8C9561384}" srcId="{0826D0FB-739A-4646-A254-AAC61AB1F47A}" destId="{1E8F3FC2-455E-4000-BAFD-AD66EF368B22}" srcOrd="1" destOrd="0" parTransId="{643651A2-272B-4C7D-8D19-895EE8FDB3A0}" sibTransId="{25E19D5C-1E8B-44F7-BAF9-E4A8533C53FD}"/>
    <dgm:cxn modelId="{1231F84C-8D4E-4BD6-911B-0BBEDE02C516}" type="presOf" srcId="{0826D0FB-739A-4646-A254-AAC61AB1F47A}" destId="{7395F4C5-C3EE-46AC-8287-786DCF552CEF}" srcOrd="0" destOrd="0" presId="urn:microsoft.com/office/officeart/2018/5/layout/IconCircleLabelList"/>
    <dgm:cxn modelId="{19677E51-47DC-4ED7-B0DD-939685E30E6E}" type="presOf" srcId="{1E8F3FC2-455E-4000-BAFD-AD66EF368B22}" destId="{73780610-1D98-4A1A-8967-F7C3B98B7326}" srcOrd="0" destOrd="0" presId="urn:microsoft.com/office/officeart/2018/5/layout/IconCircleLabelList"/>
    <dgm:cxn modelId="{005751AE-DA0F-435D-A84B-C33480254BEF}" srcId="{0826D0FB-739A-4646-A254-AAC61AB1F47A}" destId="{9DA606F7-E896-4EA3-BEEF-29924949F3CF}" srcOrd="0" destOrd="0" parTransId="{6632B6B0-31C5-4BFC-8268-EB6F74DDF544}" sibTransId="{3CD8C2E2-E41C-49F5-BE0A-CE2CE0A906A4}"/>
    <dgm:cxn modelId="{11F95CB2-B800-4CF9-8E07-2AF1CE334597}" srcId="{0826D0FB-739A-4646-A254-AAC61AB1F47A}" destId="{CE921C5C-C044-4842-A5B7-1E9435BBC63E}" srcOrd="2" destOrd="0" parTransId="{9184BDD7-5ADF-418C-8C0D-323F69B809D1}" sibTransId="{4D7F39A6-D395-4DB0-B825-045AF8B141C3}"/>
    <dgm:cxn modelId="{B907B2C9-50D6-4A66-8688-1EDA8FC69829}" type="presOf" srcId="{CE921C5C-C044-4842-A5B7-1E9435BBC63E}" destId="{9149F657-8551-4063-B62F-9A2E0EC9984E}" srcOrd="0" destOrd="0" presId="urn:microsoft.com/office/officeart/2018/5/layout/IconCircleLabelList"/>
    <dgm:cxn modelId="{A120B8EA-69BC-46A3-A99A-3E2F7EAA737F}" type="presOf" srcId="{9DA606F7-E896-4EA3-BEEF-29924949F3CF}" destId="{DA77FC84-DA14-4734-BBD3-772FB86EF024}" srcOrd="0" destOrd="0" presId="urn:microsoft.com/office/officeart/2018/5/layout/IconCircleLabelList"/>
    <dgm:cxn modelId="{3D04C282-B3EB-4693-92E1-6B381B7FE5CD}" type="presParOf" srcId="{7395F4C5-C3EE-46AC-8287-786DCF552CEF}" destId="{46D3EC22-7321-4D9D-89CD-32E54469822A}" srcOrd="0" destOrd="0" presId="urn:microsoft.com/office/officeart/2018/5/layout/IconCircleLabelList"/>
    <dgm:cxn modelId="{43E98059-9086-4609-9FFC-856941CCF648}" type="presParOf" srcId="{46D3EC22-7321-4D9D-89CD-32E54469822A}" destId="{0F1E7320-B77D-4C1C-8E8B-236EDEAAAAD9}" srcOrd="0" destOrd="0" presId="urn:microsoft.com/office/officeart/2018/5/layout/IconCircleLabelList"/>
    <dgm:cxn modelId="{E9ED149C-D019-456A-9597-E4DD364576D5}" type="presParOf" srcId="{46D3EC22-7321-4D9D-89CD-32E54469822A}" destId="{5DC68B56-5297-4485-ACA5-F4085F08D0A3}" srcOrd="1" destOrd="0" presId="urn:microsoft.com/office/officeart/2018/5/layout/IconCircleLabelList"/>
    <dgm:cxn modelId="{8908A9A4-4D3E-470B-AC14-7A37A2A4D132}" type="presParOf" srcId="{46D3EC22-7321-4D9D-89CD-32E54469822A}" destId="{15D07757-2A3A-42DD-9F9E-AD4C119DE453}" srcOrd="2" destOrd="0" presId="urn:microsoft.com/office/officeart/2018/5/layout/IconCircleLabelList"/>
    <dgm:cxn modelId="{3B84B58B-6675-4EEF-8240-3E0B43765094}" type="presParOf" srcId="{46D3EC22-7321-4D9D-89CD-32E54469822A}" destId="{DA77FC84-DA14-4734-BBD3-772FB86EF024}" srcOrd="3" destOrd="0" presId="urn:microsoft.com/office/officeart/2018/5/layout/IconCircleLabelList"/>
    <dgm:cxn modelId="{95FC8119-15D1-4856-80BD-F5DE3A8417E8}" type="presParOf" srcId="{7395F4C5-C3EE-46AC-8287-786DCF552CEF}" destId="{4BDAFCAA-6152-43D3-A362-CE1AE755B509}" srcOrd="1" destOrd="0" presId="urn:microsoft.com/office/officeart/2018/5/layout/IconCircleLabelList"/>
    <dgm:cxn modelId="{6BEE1325-5563-46E6-A5F9-457E19547D0C}" type="presParOf" srcId="{7395F4C5-C3EE-46AC-8287-786DCF552CEF}" destId="{61989EF1-BA74-466D-9099-0172408BB676}" srcOrd="2" destOrd="0" presId="urn:microsoft.com/office/officeart/2018/5/layout/IconCircleLabelList"/>
    <dgm:cxn modelId="{FDCC83A7-8BB3-42DA-BDC7-694C05C53B23}" type="presParOf" srcId="{61989EF1-BA74-466D-9099-0172408BB676}" destId="{06CCFDD6-1E71-4481-9736-32885BDA284A}" srcOrd="0" destOrd="0" presId="urn:microsoft.com/office/officeart/2018/5/layout/IconCircleLabelList"/>
    <dgm:cxn modelId="{C3E5B720-A079-4F11-90B8-18D0A109ACB4}" type="presParOf" srcId="{61989EF1-BA74-466D-9099-0172408BB676}" destId="{6015179C-6C2A-4E64-939E-94A03E063A1D}" srcOrd="1" destOrd="0" presId="urn:microsoft.com/office/officeart/2018/5/layout/IconCircleLabelList"/>
    <dgm:cxn modelId="{DEEE57AF-EAAD-414A-B802-C1210FE64D19}" type="presParOf" srcId="{61989EF1-BA74-466D-9099-0172408BB676}" destId="{B6939CEC-708A-4B02-BE23-F667E3790B4B}" srcOrd="2" destOrd="0" presId="urn:microsoft.com/office/officeart/2018/5/layout/IconCircleLabelList"/>
    <dgm:cxn modelId="{1F0DAF26-53C1-47F3-AFF4-DD23273EFC6A}" type="presParOf" srcId="{61989EF1-BA74-466D-9099-0172408BB676}" destId="{73780610-1D98-4A1A-8967-F7C3B98B7326}" srcOrd="3" destOrd="0" presId="urn:microsoft.com/office/officeart/2018/5/layout/IconCircleLabelList"/>
    <dgm:cxn modelId="{A06EDC72-2BA9-4471-A7BA-AF4298B4581B}" type="presParOf" srcId="{7395F4C5-C3EE-46AC-8287-786DCF552CEF}" destId="{96757F33-0806-4BDA-B82D-B57A0BFFEA13}" srcOrd="3" destOrd="0" presId="urn:microsoft.com/office/officeart/2018/5/layout/IconCircleLabelList"/>
    <dgm:cxn modelId="{886179DE-B2B0-4604-8BA4-C3767B7DAF83}" type="presParOf" srcId="{7395F4C5-C3EE-46AC-8287-786DCF552CEF}" destId="{7BE98D70-8A9E-48AD-B214-22F057718453}" srcOrd="4" destOrd="0" presId="urn:microsoft.com/office/officeart/2018/5/layout/IconCircleLabelList"/>
    <dgm:cxn modelId="{A7716CEF-18B1-42C0-9A55-379D5354DA27}" type="presParOf" srcId="{7BE98D70-8A9E-48AD-B214-22F057718453}" destId="{7A919266-C77B-46CB-B526-2CE4EFCC16C1}" srcOrd="0" destOrd="0" presId="urn:microsoft.com/office/officeart/2018/5/layout/IconCircleLabelList"/>
    <dgm:cxn modelId="{AB6D9FAD-E324-4528-A621-ED9E5486A61E}" type="presParOf" srcId="{7BE98D70-8A9E-48AD-B214-22F057718453}" destId="{E8FFBD68-22E5-4981-A5BD-42CA25095B96}" srcOrd="1" destOrd="0" presId="urn:microsoft.com/office/officeart/2018/5/layout/IconCircleLabelList"/>
    <dgm:cxn modelId="{C02D0946-9739-4F12-BEDB-E14649B90B4C}" type="presParOf" srcId="{7BE98D70-8A9E-48AD-B214-22F057718453}" destId="{F9F906B4-0E78-448E-AA4E-E558AF333AA1}" srcOrd="2" destOrd="0" presId="urn:microsoft.com/office/officeart/2018/5/layout/IconCircleLabelList"/>
    <dgm:cxn modelId="{232B3A2D-972B-4AA3-99D9-F70D41BAA441}" type="presParOf" srcId="{7BE98D70-8A9E-48AD-B214-22F057718453}" destId="{9149F657-8551-4063-B62F-9A2E0EC998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E7320-B77D-4C1C-8E8B-236EDEAAAAD9}">
      <dsp:nvSpPr>
        <dsp:cNvPr id="0" name=""/>
        <dsp:cNvSpPr/>
      </dsp:nvSpPr>
      <dsp:spPr>
        <a:xfrm>
          <a:off x="621012" y="600668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68B56-5297-4485-ACA5-F4085F08D0A3}">
      <dsp:nvSpPr>
        <dsp:cNvPr id="0" name=""/>
        <dsp:cNvSpPr/>
      </dsp:nvSpPr>
      <dsp:spPr>
        <a:xfrm>
          <a:off x="1015887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7FC84-DA14-4734-BBD3-772FB86EF024}">
      <dsp:nvSpPr>
        <dsp:cNvPr id="0" name=""/>
        <dsp:cNvSpPr/>
      </dsp:nvSpPr>
      <dsp:spPr>
        <a:xfrm>
          <a:off x="28699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Print the “worksheet-Measuring.pdf” to practice measuring a few lines</a:t>
          </a:r>
        </a:p>
      </dsp:txBody>
      <dsp:txXfrm>
        <a:off x="28699" y="3030669"/>
        <a:ext cx="3037500" cy="720000"/>
      </dsp:txXfrm>
    </dsp:sp>
    <dsp:sp modelId="{06CCFDD6-1E71-4481-9736-32885BDA284A}">
      <dsp:nvSpPr>
        <dsp:cNvPr id="0" name=""/>
        <dsp:cNvSpPr/>
      </dsp:nvSpPr>
      <dsp:spPr>
        <a:xfrm>
          <a:off x="4190075" y="600668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5179C-6C2A-4E64-939E-94A03E063A1D}">
      <dsp:nvSpPr>
        <dsp:cNvPr id="0" name=""/>
        <dsp:cNvSpPr/>
      </dsp:nvSpPr>
      <dsp:spPr>
        <a:xfrm>
          <a:off x="4584950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80610-1D98-4A1A-8967-F7C3B98B7326}">
      <dsp:nvSpPr>
        <dsp:cNvPr id="0" name=""/>
        <dsp:cNvSpPr/>
      </dsp:nvSpPr>
      <dsp:spPr>
        <a:xfrm>
          <a:off x="3597762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Practice measuring objects around the classroom</a:t>
          </a:r>
        </a:p>
      </dsp:txBody>
      <dsp:txXfrm>
        <a:off x="3597762" y="3030669"/>
        <a:ext cx="3037500" cy="720000"/>
      </dsp:txXfrm>
    </dsp:sp>
    <dsp:sp modelId="{7A919266-C77B-46CB-B526-2CE4EFCC16C1}">
      <dsp:nvSpPr>
        <dsp:cNvPr id="0" name=""/>
        <dsp:cNvSpPr/>
      </dsp:nvSpPr>
      <dsp:spPr>
        <a:xfrm>
          <a:off x="7759137" y="600668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FBD68-22E5-4981-A5BD-42CA25095B96}">
      <dsp:nvSpPr>
        <dsp:cNvPr id="0" name=""/>
        <dsp:cNvSpPr/>
      </dsp:nvSpPr>
      <dsp:spPr>
        <a:xfrm>
          <a:off x="8154012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9F657-8551-4063-B62F-9A2E0EC9984E}">
      <dsp:nvSpPr>
        <dsp:cNvPr id="0" name=""/>
        <dsp:cNvSpPr/>
      </dsp:nvSpPr>
      <dsp:spPr>
        <a:xfrm>
          <a:off x="7166825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Then visit </a:t>
          </a:r>
          <a:r>
            <a:rPr lang="en-US" sz="1700" kern="1200" dirty="0">
              <a:hlinkClick xmlns:r="http://schemas.openxmlformats.org/officeDocument/2006/relationships" r:id="rId7"/>
            </a:rPr>
            <a:t>rulergame.net</a:t>
          </a:r>
          <a:r>
            <a:rPr lang="en-US" sz="1700" kern="1200" dirty="0"/>
            <a:t> to play!</a:t>
          </a:r>
        </a:p>
      </dsp:txBody>
      <dsp:txXfrm>
        <a:off x="7166825" y="3030669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4110F-17B5-49BA-A180-F3A9C38F91A8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EC1A4-80F6-476A-8312-4339FD76D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video covers measuring using a standard 12” ruler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5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the </a:t>
            </a:r>
            <a:r>
              <a:rPr lang="en-US" b="1" dirty="0"/>
              <a:t>measuring worksheet.pdf </a:t>
            </a:r>
            <a:r>
              <a:rPr lang="en-US" dirty="0"/>
              <a:t>for each student</a:t>
            </a:r>
          </a:p>
          <a:p>
            <a:endParaRPr lang="en-US" dirty="0"/>
          </a:p>
          <a:p>
            <a:r>
              <a:rPr lang="en-US" dirty="0"/>
              <a:t>May want to print </a:t>
            </a:r>
            <a:r>
              <a:rPr lang="en-US" b="1" dirty="0"/>
              <a:t>measuring cheatsheet.pdf</a:t>
            </a:r>
            <a:r>
              <a:rPr lang="en-US" dirty="0"/>
              <a:t>, cut into 4 smaller images, one for each student to use while becoming familiar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inch unit is divided into fractions</a:t>
            </a:r>
          </a:p>
          <a:p>
            <a:r>
              <a:rPr lang="en-US" dirty="0"/>
              <a:t>Each fraction is indicated with a line</a:t>
            </a:r>
          </a:p>
          <a:p>
            <a:r>
              <a:rPr lang="en-US" dirty="0"/>
              <a:t>Four different lengths of lines within each inch</a:t>
            </a:r>
          </a:p>
          <a:p>
            <a:r>
              <a:rPr lang="en-US" dirty="0"/>
              <a:t>Longest is half inch mark</a:t>
            </a:r>
          </a:p>
          <a:p>
            <a:r>
              <a:rPr lang="en-US" dirty="0"/>
              <a:t>Next is quarter inch mark</a:t>
            </a:r>
          </a:p>
          <a:p>
            <a:r>
              <a:rPr lang="en-US" dirty="0"/>
              <a:t>Then eight inch mark</a:t>
            </a:r>
          </a:p>
          <a:p>
            <a:r>
              <a:rPr lang="en-US" dirty="0"/>
              <a:t>Smallest is sixteenth inch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Notice the fraction conversion</a:t>
            </a:r>
          </a:p>
          <a:p>
            <a:r>
              <a:rPr lang="en-US" dirty="0"/>
              <a:t>We wouldn’t say 2/16”, we would say 1/8”</a:t>
            </a:r>
          </a:p>
          <a:p>
            <a:endParaRPr lang="en-US" dirty="0"/>
          </a:p>
          <a:p>
            <a:r>
              <a:rPr lang="en-US" dirty="0"/>
              <a:t>This graphic is the </a:t>
            </a:r>
            <a:r>
              <a:rPr lang="en-US" b="1" dirty="0"/>
              <a:t>measuring-cheatsheet.pdf </a:t>
            </a:r>
            <a:r>
              <a:rPr lang="en-US" dirty="0"/>
              <a:t>to refer to while becoming familiar with the fractions of an inch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Longest line in between full inches is the ½ inch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Notice the fraction 2/4. We would call that ½”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Notice the 2/8” fraction. We would call that ¼”. The 4/8” fraction would be ½”. The 6/8” fraction would be ¾”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wouldn’t say 2/16”, we would say 1/8”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the </a:t>
            </a:r>
            <a:r>
              <a:rPr lang="en-US" b="1" dirty="0"/>
              <a:t>measuring formative exercise.pdf </a:t>
            </a:r>
            <a:r>
              <a:rPr lang="en-US" dirty="0"/>
              <a:t>for each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the </a:t>
            </a:r>
            <a:r>
              <a:rPr lang="en-US" b="1" dirty="0"/>
              <a:t>measuring worksheet.pdf </a:t>
            </a:r>
            <a:r>
              <a:rPr lang="en-US" dirty="0"/>
              <a:t>for each student</a:t>
            </a:r>
          </a:p>
          <a:p>
            <a:endParaRPr lang="en-US" dirty="0"/>
          </a:p>
          <a:p>
            <a:r>
              <a:rPr lang="en-US" dirty="0"/>
              <a:t>May want to print </a:t>
            </a:r>
            <a:r>
              <a:rPr lang="en-US" b="1" dirty="0"/>
              <a:t>measuring - cheatsheet.pdf</a:t>
            </a:r>
            <a:r>
              <a:rPr lang="en-US" dirty="0"/>
              <a:t>, cut into 4 smaller images, one for each student to use while becoming familiar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EC1A4-80F6-476A-8312-4339FD76D6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80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8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0F3104-065B-4F4E-86AA-CE5F6E10962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C7CD387-0DE3-4676-ABFB-8E482BE33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8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Read-a-Rul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4097-F568-46EB-8938-50573845F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 Measuring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97BF2-BDCC-4396-AC63-EBFA4E09F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2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6190-9E7D-453E-894A-B5437382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Together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49AC91A-2C5F-4CDC-9A55-0701F90CC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4" y="1537252"/>
            <a:ext cx="9799570" cy="4955623"/>
          </a:xfrm>
        </p:spPr>
      </p:pic>
    </p:spTree>
    <p:extLst>
      <p:ext uri="{BB962C8B-B14F-4D97-AF65-F5344CB8AC3E}">
        <p14:creationId xmlns:p14="http://schemas.microsoft.com/office/powerpoint/2010/main" val="296582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test&#10;&#10;Description automatically generated">
            <a:extLst>
              <a:ext uri="{FF2B5EF4-FFF2-40B4-BE49-F238E27FC236}">
                <a16:creationId xmlns:a16="http://schemas.microsoft.com/office/drawing/2014/main" id="{F1E93F0F-173A-45E1-9B59-E145A0BAD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r="13477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EB948-B2EC-4D4D-9ECA-48D39943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Worksheet overview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A0E282-8676-60FC-BD5B-7CBB8347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will need :</a:t>
            </a:r>
          </a:p>
          <a:p>
            <a:r>
              <a:rPr lang="en-US" dirty="0"/>
              <a:t>Printed worksheet</a:t>
            </a:r>
          </a:p>
          <a:p>
            <a:r>
              <a:rPr lang="en-US" dirty="0"/>
              <a:t>Standard 12” ruler</a:t>
            </a:r>
          </a:p>
          <a:p>
            <a:r>
              <a:rPr lang="en-US" dirty="0"/>
              <a:t>Writing utensil</a:t>
            </a:r>
          </a:p>
        </p:txBody>
      </p:sp>
    </p:spTree>
    <p:extLst>
      <p:ext uri="{BB962C8B-B14F-4D97-AF65-F5344CB8AC3E}">
        <p14:creationId xmlns:p14="http://schemas.microsoft.com/office/powerpoint/2010/main" val="340973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Apply it!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0FD145-9660-655B-3BAD-B6585E417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10578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422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A971B-DB33-47C7-A1AC-56150E6D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images from </a:t>
            </a:r>
            <a:r>
              <a:rPr lang="en-US" dirty="0">
                <a:hlinkClick r:id="rId3"/>
              </a:rPr>
              <a:t>https://www.wikihow.com/Read-a-Ruler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https://creativecommons.org/licenses/by-nc-sa/3.0/</a:t>
            </a:r>
          </a:p>
        </p:txBody>
      </p:sp>
    </p:spTree>
    <p:extLst>
      <p:ext uri="{BB962C8B-B14F-4D97-AF65-F5344CB8AC3E}">
        <p14:creationId xmlns:p14="http://schemas.microsoft.com/office/powerpoint/2010/main" val="272911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887E-D814-4FC1-877F-3DEAB71B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dirty="0"/>
              <a:t>Using a Ruler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12D7-D7A0-4370-97F7-C4689EC1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>
            <a:normAutofit/>
          </a:bodyPr>
          <a:lstStyle/>
          <a:p>
            <a:r>
              <a:rPr lang="en-US"/>
              <a:t>0” to 12”</a:t>
            </a:r>
          </a:p>
          <a:p>
            <a:pPr lvl="1"/>
            <a:r>
              <a:rPr lang="en-US"/>
              <a:t>Read from left to right</a:t>
            </a:r>
          </a:p>
          <a:p>
            <a:pPr lvl="1"/>
            <a:r>
              <a:rPr lang="en-US"/>
              <a:t>Each inch unit has 16 lines, indicating fractions of an inch</a:t>
            </a:r>
          </a:p>
          <a:p>
            <a:pPr lvl="1"/>
            <a:r>
              <a:rPr lang="en-US"/>
              <a:t>Divided into </a:t>
            </a:r>
          </a:p>
          <a:p>
            <a:pPr lvl="2"/>
            <a:r>
              <a:rPr lang="en-US"/>
              <a:t>halves (1/2”)</a:t>
            </a:r>
          </a:p>
          <a:p>
            <a:pPr lvl="2"/>
            <a:r>
              <a:rPr lang="en-US"/>
              <a:t>quarters (1/4”, 3/4”)</a:t>
            </a:r>
          </a:p>
          <a:p>
            <a:pPr lvl="2"/>
            <a:r>
              <a:rPr lang="en-US"/>
              <a:t>eighths (1/8”, 3/8”, 5/8”,7/8”)</a:t>
            </a:r>
          </a:p>
          <a:p>
            <a:pPr lvl="2"/>
            <a:r>
              <a:rPr lang="en-US"/>
              <a:t>sixteenths (1/16”, 3/16”, 5/16”, 7/16”, 9/16”, 11/16”, 13/16”, 15/16”)</a:t>
            </a:r>
          </a:p>
        </p:txBody>
      </p:sp>
      <p:pic>
        <p:nvPicPr>
          <p:cNvPr id="5" name="Picture 4" descr="High angle view of rulers against a white background">
            <a:extLst>
              <a:ext uri="{FF2B5EF4-FFF2-40B4-BE49-F238E27FC236}">
                <a16:creationId xmlns:a16="http://schemas.microsoft.com/office/drawing/2014/main" id="{6219ACB2-476D-5BD6-0DCD-C8D603B932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28" r="34697" b="-1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Ruler – 1” mark</a:t>
            </a:r>
          </a:p>
        </p:txBody>
      </p:sp>
      <p:pic>
        <p:nvPicPr>
          <p:cNvPr id="5" name="Content Placeholder 4" descr="A ruler with numbers and ruler&#10;&#10;Description automatically generated">
            <a:extLst>
              <a:ext uri="{FF2B5EF4-FFF2-40B4-BE49-F238E27FC236}">
                <a16:creationId xmlns:a16="http://schemas.microsoft.com/office/drawing/2014/main" id="{D2FE5CB2-0BBC-40B3-9757-E82B7A2B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1" y="1483584"/>
            <a:ext cx="9064486" cy="5105000"/>
          </a:xfrm>
        </p:spPr>
      </p:pic>
    </p:spTree>
    <p:extLst>
      <p:ext uri="{BB962C8B-B14F-4D97-AF65-F5344CB8AC3E}">
        <p14:creationId xmlns:p14="http://schemas.microsoft.com/office/powerpoint/2010/main" val="40331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Ruler – 1/16” mark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E5CB2-0BBC-40B3-9757-E82B7A2B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32" y="1524001"/>
            <a:ext cx="8926460" cy="5027265"/>
          </a:xfrm>
        </p:spPr>
      </p:pic>
    </p:spTree>
    <p:extLst>
      <p:ext uri="{BB962C8B-B14F-4D97-AF65-F5344CB8AC3E}">
        <p14:creationId xmlns:p14="http://schemas.microsoft.com/office/powerpoint/2010/main" val="197319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Ruler – ½” mark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E5CB2-0BBC-40B3-9757-E82B7A2B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30" y="1524001"/>
            <a:ext cx="8926464" cy="5027266"/>
          </a:xfrm>
        </p:spPr>
      </p:pic>
    </p:spTree>
    <p:extLst>
      <p:ext uri="{BB962C8B-B14F-4D97-AF65-F5344CB8AC3E}">
        <p14:creationId xmlns:p14="http://schemas.microsoft.com/office/powerpoint/2010/main" val="253658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Ruler – 1/4” mark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E5CB2-0BBC-40B3-9757-E82B7A2B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31" y="1524001"/>
            <a:ext cx="8926462" cy="5027266"/>
          </a:xfrm>
        </p:spPr>
      </p:pic>
    </p:spTree>
    <p:extLst>
      <p:ext uri="{BB962C8B-B14F-4D97-AF65-F5344CB8AC3E}">
        <p14:creationId xmlns:p14="http://schemas.microsoft.com/office/powerpoint/2010/main" val="39733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Ruler – 1/8” mark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E5CB2-0BBC-40B3-9757-E82B7A2B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31" y="1524001"/>
            <a:ext cx="8926462" cy="5027265"/>
          </a:xfrm>
        </p:spPr>
      </p:pic>
    </p:spTree>
    <p:extLst>
      <p:ext uri="{BB962C8B-B14F-4D97-AF65-F5344CB8AC3E}">
        <p14:creationId xmlns:p14="http://schemas.microsoft.com/office/powerpoint/2010/main" val="352728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DCD-0BEE-4A8B-9D9B-A3DEEF4D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Ruler – 1/16” mark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E5CB2-0BBC-40B3-9757-E82B7A2B2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32" y="1524001"/>
            <a:ext cx="8926460" cy="5027265"/>
          </a:xfrm>
        </p:spPr>
      </p:pic>
    </p:spTree>
    <p:extLst>
      <p:ext uri="{BB962C8B-B14F-4D97-AF65-F5344CB8AC3E}">
        <p14:creationId xmlns:p14="http://schemas.microsoft.com/office/powerpoint/2010/main" val="292732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lose up of ruler">
            <a:extLst>
              <a:ext uri="{FF2B5EF4-FFF2-40B4-BE49-F238E27FC236}">
                <a16:creationId xmlns:a16="http://schemas.microsoft.com/office/drawing/2014/main" id="{6E981DE3-3108-5485-DFD8-04C34244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39" r="23027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A8FDD-D334-4538-98DC-97E9E22E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/>
              <a:t>Writing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B7DE-7C7E-48C5-AE46-A3E337FB1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>
            <a:normAutofit/>
          </a:bodyPr>
          <a:lstStyle/>
          <a:p>
            <a:r>
              <a:rPr lang="en-US" dirty="0"/>
              <a:t>Examples of measurements</a:t>
            </a:r>
          </a:p>
          <a:p>
            <a:r>
              <a:rPr lang="en-US" dirty="0"/>
              <a:t>¾”</a:t>
            </a:r>
          </a:p>
          <a:p>
            <a:r>
              <a:rPr lang="en-US" dirty="0"/>
              <a:t>1”</a:t>
            </a:r>
          </a:p>
          <a:p>
            <a:r>
              <a:rPr lang="en-US" dirty="0"/>
              <a:t>2 1/2”</a:t>
            </a:r>
          </a:p>
          <a:p>
            <a:r>
              <a:rPr lang="en-US" dirty="0"/>
              <a:t>Feet, Inches and Fractions</a:t>
            </a:r>
          </a:p>
          <a:p>
            <a:r>
              <a:rPr lang="en-US" dirty="0"/>
              <a:t>2’-0”</a:t>
            </a:r>
          </a:p>
          <a:p>
            <a:r>
              <a:rPr lang="en-US" dirty="0"/>
              <a:t>1’- 1/2”</a:t>
            </a:r>
          </a:p>
          <a:p>
            <a:r>
              <a:rPr lang="en-US" dirty="0"/>
              <a:t>3’- 4 ½”</a:t>
            </a:r>
          </a:p>
        </p:txBody>
      </p:sp>
    </p:spTree>
    <p:extLst>
      <p:ext uri="{BB962C8B-B14F-4D97-AF65-F5344CB8AC3E}">
        <p14:creationId xmlns:p14="http://schemas.microsoft.com/office/powerpoint/2010/main" val="31363792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436</Words>
  <Application>Microsoft Office PowerPoint</Application>
  <PresentationFormat>Widescreen</PresentationFormat>
  <Paragraphs>78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Depth</vt:lpstr>
      <vt:lpstr>Unit 2 Measuring</vt:lpstr>
      <vt:lpstr>Using a Ruler</vt:lpstr>
      <vt:lpstr>Using a Ruler – 1” mark</vt:lpstr>
      <vt:lpstr>Using a Ruler – 1/16” mark</vt:lpstr>
      <vt:lpstr>Using a Ruler – ½” mark</vt:lpstr>
      <vt:lpstr>Using a Ruler – 1/4” mark</vt:lpstr>
      <vt:lpstr>Using a Ruler – 1/8” mark</vt:lpstr>
      <vt:lpstr>Using a Ruler – 1/16” mark</vt:lpstr>
      <vt:lpstr>Writing measurements</vt:lpstr>
      <vt:lpstr>Practice Together</vt:lpstr>
      <vt:lpstr>Worksheet overview</vt:lpstr>
      <vt:lpstr>Apply it!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Measuring</dc:title>
  <dc:creator>Bulger, Erin L</dc:creator>
  <cp:lastModifiedBy>Bulger, Erin L</cp:lastModifiedBy>
  <cp:revision>10</cp:revision>
  <dcterms:created xsi:type="dcterms:W3CDTF">2024-08-05T23:33:12Z</dcterms:created>
  <dcterms:modified xsi:type="dcterms:W3CDTF">2024-08-19T02:43:16Z</dcterms:modified>
</cp:coreProperties>
</file>